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1"/>
    <p:restoredTop sz="94622"/>
  </p:normalViewPr>
  <p:slideViewPr>
    <p:cSldViewPr snapToGrid="0" snapToObjects="1">
      <p:cViewPr varScale="1">
        <p:scale>
          <a:sx n="85" d="100"/>
          <a:sy n="85" d="100"/>
        </p:scale>
        <p:origin x="1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5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35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72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672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15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86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72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61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65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79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7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4A036-D6F8-504E-AB4A-D66BFFEF2B6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FB6D6-730B-C544-A317-B5A4CCAC4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5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E9F22A-5E59-F948-BEEB-C49DFE6F3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3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2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80B30A-DF93-9342-8ED9-16C25C490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9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03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CB7B19-CF7C-3A4D-92E0-D38728843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04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DD1FAD-6C15-2B4D-AD79-B60B9451B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053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AFB5A3-4182-E54D-BDA1-1BE69B035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9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85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8A121A-D5AD-9841-ABB5-FF7E4C79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7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700927-888B-FB41-89DF-85E8B67F9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86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CBD034-04A6-5E4D-9960-63A696EDF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020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91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32BA7F-C214-BE4F-AFF1-63BE9480F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18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4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B0D95A-0FB9-DD41-9B90-12478F4FD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3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95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8C294A-9D8F-7F4C-B4A2-6485E6DF3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2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12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0</Words>
  <Application>Microsoft Macintosh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Hira Sohaib</dc:creator>
  <cp:lastModifiedBy>Hira Sohaib</cp:lastModifiedBy>
  <cp:revision>1</cp:revision>
  <dcterms:created xsi:type="dcterms:W3CDTF">2019-06-30T08:56:02Z</dcterms:created>
  <dcterms:modified xsi:type="dcterms:W3CDTF">2019-06-30T09:19:58Z</dcterms:modified>
</cp:coreProperties>
</file>