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/>
    <p:restoredTop sz="94622"/>
  </p:normalViewPr>
  <p:slideViewPr>
    <p:cSldViewPr snapToGrid="0" snapToObjects="1">
      <p:cViewPr varScale="1">
        <p:scale>
          <a:sx n="80" d="100"/>
          <a:sy n="80" d="100"/>
        </p:scale>
        <p:origin x="1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1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9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5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1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8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9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9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0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1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9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47F7E-2B4C-7145-8920-9B909AFAB227}" type="datetimeFigureOut">
              <a:rPr lang="en-US" smtClean="0"/>
              <a:t>6/20/19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3C1A5-1045-2B44-90FF-9E2FA1AB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4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E82192-2AB7-184F-AF7E-3049FFFD9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8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21CDE-D5E7-D648-AAEE-BF5987083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4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4B8A33-366B-7D45-9075-FB0BB5FF6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6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13B189-C88F-D34A-8A3A-AE293F1B2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89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85967-BF1E-F549-971E-D9D9614C9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1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2D20DE-5DDE-094F-9BA9-128ED12DC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8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264840-E0E1-DA44-A2E0-68F559999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2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4AC34A-0295-A14B-BBB1-7267F6BD0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53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2F6C8-5FED-8748-AC9E-74EB59A28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B25201-9E62-DE49-BAE5-038B3CC11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68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3032B-0FFD-D346-89D9-FDB75827D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9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FFB13-6F3B-2B48-B8D3-AC0B67445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0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4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DDA8C-D12B-9F45-AF0C-F90326795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7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FF4EE-408A-0645-A4C0-918F68678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08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B174FD-BBE0-9643-ADD5-59BCE5C46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6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Macintosh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1</cp:revision>
  <dcterms:created xsi:type="dcterms:W3CDTF">2019-06-20T12:03:37Z</dcterms:created>
  <dcterms:modified xsi:type="dcterms:W3CDTF">2019-06-20T12:12:24Z</dcterms:modified>
</cp:coreProperties>
</file>