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8" r:id="rId4"/>
    <p:sldId id="259" r:id="rId5"/>
    <p:sldId id="260" r:id="rId6"/>
    <p:sldId id="263" r:id="rId7"/>
    <p:sldId id="264" r:id="rId8"/>
    <p:sldId id="266" r:id="rId9"/>
    <p:sldId id="267" r:id="rId10"/>
    <p:sldId id="265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25"/>
    <p:restoredTop sz="94622"/>
  </p:normalViewPr>
  <p:slideViewPr>
    <p:cSldViewPr snapToGrid="0" snapToObjects="1">
      <p:cViewPr varScale="1">
        <p:scale>
          <a:sx n="85" d="100"/>
          <a:sy n="85" d="100"/>
        </p:scale>
        <p:origin x="1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0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0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3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5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3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77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4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8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D84E0-C76A-E344-A1E1-56ABBF84DBFB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CCFBE-769B-7242-A88B-C29A6D4ED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39329-5DFC-DC4C-8CE0-470DC3272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4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40C3FE-55D4-B54A-B767-979CB1F7A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0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36146-50C8-CB42-B6CF-4F56B2ECB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0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A8C7B-4F48-4D48-90A1-C0C46812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2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98FAEA-CC6A-1544-9618-A9D986A5E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78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FEB14B-2156-C544-B043-4ED3B049F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18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78678B-50DC-0C45-8FC0-583174261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7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8C27C7-65B4-504F-ADD3-DC122798B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5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0B0BEE-A404-9140-A0B3-CEC35B256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93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0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7E893-B3E1-724B-8D0A-E0F6D4B0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88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284F7C-4122-8E48-B7D4-C48CE0D71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77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1</cp:revision>
  <dcterms:created xsi:type="dcterms:W3CDTF">2019-06-18T11:55:38Z</dcterms:created>
  <dcterms:modified xsi:type="dcterms:W3CDTF">2019-06-18T12:01:45Z</dcterms:modified>
</cp:coreProperties>
</file>