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1"/>
    <p:restoredTop sz="94622"/>
  </p:normalViewPr>
  <p:slideViewPr>
    <p:cSldViewPr snapToGrid="0" snapToObjects="1">
      <p:cViewPr varScale="1">
        <p:scale>
          <a:sx n="85" d="100"/>
          <a:sy n="85" d="100"/>
        </p:scale>
        <p:origin x="1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0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5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1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9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57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4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8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7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9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1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F1566-1D28-494E-AD71-D6C33DFD34FA}" type="datetimeFigureOut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9235A-B79A-824E-AAB1-5B5E422E2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8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FBDC8A-2324-9247-8AE1-BC28A890A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2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1AD8C-1BE5-A045-978C-9D1B317AE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5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EF654-3B39-4F48-81E6-80398689C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32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5DC4B-8EDA-054E-9561-4B1A7C3D2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4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6C2EE-7E44-B047-A487-8F51631311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46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97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1D2197-18DF-FA44-910C-3A5A702E9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7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BB5FCC-C484-C547-8237-07E8F6C7C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63921" cy="69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71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4CE8F3-0E13-0E4B-8C26-CB7CD25B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1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12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FFCA33-88BA-7D4F-96DC-ADF30282F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01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C2B5DC-1339-D34D-831F-8491C3C27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2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2F59FB-2F1B-424E-BF4D-027F61A07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98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01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AD7E30-6310-2646-BED1-F79FC9BA0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57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F445F1-85DC-DA48-95CA-12A7C398A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2"/>
          <a:stretch/>
        </p:blipFill>
        <p:spPr>
          <a:xfrm>
            <a:off x="0" y="0"/>
            <a:ext cx="925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92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73A08-2AEA-4941-BE4E-57EDB90FF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39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Hira Sohaib</dc:creator>
  <cp:lastModifiedBy>Hira Sohaib</cp:lastModifiedBy>
  <cp:revision>1</cp:revision>
  <dcterms:created xsi:type="dcterms:W3CDTF">2019-06-27T07:50:26Z</dcterms:created>
  <dcterms:modified xsi:type="dcterms:W3CDTF">2019-06-27T07:57:38Z</dcterms:modified>
</cp:coreProperties>
</file>