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7" r:id="rId2"/>
    <p:sldId id="258" r:id="rId3"/>
    <p:sldId id="260" r:id="rId4"/>
    <p:sldId id="261" r:id="rId5"/>
    <p:sldId id="262" r:id="rId6"/>
    <p:sldId id="263" r:id="rId7"/>
    <p:sldId id="264" r:id="rId8"/>
    <p:sldId id="259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1"/>
    <p:restoredTop sz="94622"/>
  </p:normalViewPr>
  <p:slideViewPr>
    <p:cSldViewPr snapToGrid="0" snapToObjects="1">
      <p:cViewPr varScale="1">
        <p:scale>
          <a:sx n="80" d="100"/>
          <a:sy n="80" d="100"/>
        </p:scale>
        <p:origin x="160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B9ABD-3D4F-694B-ADF9-CB55C4CBB109}" type="datetimeFigureOut">
              <a:rPr lang="en-US" smtClean="0"/>
              <a:t>6/20/19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B44C3-86FF-FD40-8DB1-E6514E9210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2077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B9ABD-3D4F-694B-ADF9-CB55C4CBB109}" type="datetimeFigureOut">
              <a:rPr lang="en-US" smtClean="0"/>
              <a:t>6/20/19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B44C3-86FF-FD40-8DB1-E6514E9210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4286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B9ABD-3D4F-694B-ADF9-CB55C4CBB109}" type="datetimeFigureOut">
              <a:rPr lang="en-US" smtClean="0"/>
              <a:t>6/20/19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B44C3-86FF-FD40-8DB1-E6514E9210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12729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B9ABD-3D4F-694B-ADF9-CB55C4CBB109}" type="datetimeFigureOut">
              <a:rPr lang="en-US" smtClean="0"/>
              <a:t>6/20/19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B44C3-86FF-FD40-8DB1-E6514E9210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48850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B9ABD-3D4F-694B-ADF9-CB55C4CBB109}" type="datetimeFigureOut">
              <a:rPr lang="en-US" smtClean="0"/>
              <a:t>6/20/19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B44C3-86FF-FD40-8DB1-E6514E9210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1764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B9ABD-3D4F-694B-ADF9-CB55C4CBB109}" type="datetimeFigureOut">
              <a:rPr lang="en-US" smtClean="0"/>
              <a:t>6/20/19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B44C3-86FF-FD40-8DB1-E6514E9210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17588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B9ABD-3D4F-694B-ADF9-CB55C4CBB109}" type="datetimeFigureOut">
              <a:rPr lang="en-US" smtClean="0"/>
              <a:t>6/20/19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B44C3-86FF-FD40-8DB1-E6514E9210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7969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B9ABD-3D4F-694B-ADF9-CB55C4CBB109}" type="datetimeFigureOut">
              <a:rPr lang="en-US" smtClean="0"/>
              <a:t>6/20/19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B44C3-86FF-FD40-8DB1-E6514E9210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3521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B9ABD-3D4F-694B-ADF9-CB55C4CBB109}" type="datetimeFigureOut">
              <a:rPr lang="en-US" smtClean="0"/>
              <a:t>6/20/19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B44C3-86FF-FD40-8DB1-E6514E9210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42604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B9ABD-3D4F-694B-ADF9-CB55C4CBB109}" type="datetimeFigureOut">
              <a:rPr lang="en-US" smtClean="0"/>
              <a:t>6/20/19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B44C3-86FF-FD40-8DB1-E6514E9210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350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B9ABD-3D4F-694B-ADF9-CB55C4CBB109}" type="datetimeFigureOut">
              <a:rPr lang="en-US" smtClean="0"/>
              <a:t>6/20/19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B44C3-86FF-FD40-8DB1-E6514E9210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9416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1B9ABD-3D4F-694B-ADF9-CB55C4CBB109}" type="datetimeFigureOut">
              <a:rPr lang="en-US" smtClean="0"/>
              <a:t>6/20/19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B44C3-86FF-FD40-8DB1-E6514E9210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01760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7DBA982-99D6-3B47-AAF4-DC832EE048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86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28075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7420CC7-74E8-5C44-A4A2-8C2B43E460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905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8480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4B1EA31-8537-9C4C-A56E-F6075C3A4F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70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3751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9A68998-E62C-8643-8F36-A152D03192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70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7450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0649828-D2F5-0149-8902-BEA8A83451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902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9608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E3E272A-53D4-4D47-AD46-C05BBFD5CE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86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2382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FD7824B-88AB-0444-8329-F73A28F8F2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653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5776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ACE5D0A-C295-2E44-8876-1B7360298B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86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46533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19736F6-A5A7-4A4E-A945-FF1337A785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44001" cy="6873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2865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DDA4234-1B60-D245-AABC-D6111B6422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68308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9314FC7-F9D4-DE4D-83D8-791B285766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2295" y="0"/>
            <a:ext cx="925629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4127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F697589-4B47-0B42-97AD-891CA85D35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2562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40406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6F994E2-78A3-8741-BB44-5F9320B543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78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9120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</TotalTime>
  <Words>0</Words>
  <Application>Microsoft Macintosh PowerPoint</Application>
  <PresentationFormat>On-screen Show (4:3)</PresentationFormat>
  <Paragraphs>0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Hira Sohaib</dc:creator>
  <cp:lastModifiedBy>Hira Sohaib</cp:lastModifiedBy>
  <cp:revision>1</cp:revision>
  <dcterms:created xsi:type="dcterms:W3CDTF">2019-06-20T11:49:56Z</dcterms:created>
  <dcterms:modified xsi:type="dcterms:W3CDTF">2019-06-20T11:55:41Z</dcterms:modified>
</cp:coreProperties>
</file>