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/>
    <p:restoredTop sz="94622"/>
  </p:normalViewPr>
  <p:slideViewPr>
    <p:cSldViewPr snapToGrid="0" snapToObjects="1">
      <p:cViewPr varScale="1">
        <p:scale>
          <a:sx n="80" d="100"/>
          <a:sy n="80" d="100"/>
        </p:scale>
        <p:origin x="1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6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9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4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6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64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0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8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8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7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2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4F46E-8BC0-D24B-BCD9-3A8035168C7E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669E2-9BD3-1944-8F7F-028DB2480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7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852FDA-1309-6E48-B7FB-151FDB2A3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9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AC4AE-7048-E145-9E91-B341B754C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8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7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6641D-8AA2-004C-86C4-A1E73766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1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22792-8BFC-5F4C-9CCD-5DFAE3394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656" y="0"/>
            <a:ext cx="9266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2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CC653-D8C0-1544-B2CC-9783C471B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68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5C85EF-07CA-9A41-91B2-EE2DC8B6B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74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E2C72-D2EF-A34B-A714-1B4B244D4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75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5FBA4-02C4-2A4D-A15F-43519A33F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72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97418-C18F-944E-97F0-EA40FE697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3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EDBD8-F167-6F4D-81A4-247636E14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3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DEAF91-2FDA-864F-ABEB-6FA9F9A5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38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151D9B-281E-5649-9F8A-8437CF414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8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D94A45-80C9-764C-BAF8-1E50C5E44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"/>
            <a:ext cx="9236034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52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2</cp:revision>
  <dcterms:created xsi:type="dcterms:W3CDTF">2019-07-20T17:02:40Z</dcterms:created>
  <dcterms:modified xsi:type="dcterms:W3CDTF">2019-07-20T17:11:43Z</dcterms:modified>
</cp:coreProperties>
</file>