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81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41"/>
    <p:restoredTop sz="94622"/>
  </p:normalViewPr>
  <p:slideViewPr>
    <p:cSldViewPr snapToGrid="0" snapToObjects="1">
      <p:cViewPr varScale="1">
        <p:scale>
          <a:sx n="85" d="100"/>
          <a:sy n="85" d="100"/>
        </p:scale>
        <p:origin x="14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AF0F-26AF-4941-9E88-6A77AD29C175}" type="datetimeFigureOut">
              <a:rPr lang="en-US" smtClean="0"/>
              <a:t>7/25/19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43E1-B2EB-4144-B738-015F96155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04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AF0F-26AF-4941-9E88-6A77AD29C175}" type="datetimeFigureOut">
              <a:rPr lang="en-US" smtClean="0"/>
              <a:t>7/25/19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43E1-B2EB-4144-B738-015F96155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003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AF0F-26AF-4941-9E88-6A77AD29C175}" type="datetimeFigureOut">
              <a:rPr lang="en-US" smtClean="0"/>
              <a:t>7/25/19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43E1-B2EB-4144-B738-015F96155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9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AF0F-26AF-4941-9E88-6A77AD29C175}" type="datetimeFigureOut">
              <a:rPr lang="en-US" smtClean="0"/>
              <a:t>7/25/19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43E1-B2EB-4144-B738-015F96155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214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AF0F-26AF-4941-9E88-6A77AD29C175}" type="datetimeFigureOut">
              <a:rPr lang="en-US" smtClean="0"/>
              <a:t>7/25/19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43E1-B2EB-4144-B738-015F96155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530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AF0F-26AF-4941-9E88-6A77AD29C175}" type="datetimeFigureOut">
              <a:rPr lang="en-US" smtClean="0"/>
              <a:t>7/25/19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43E1-B2EB-4144-B738-015F96155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90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AF0F-26AF-4941-9E88-6A77AD29C175}" type="datetimeFigureOut">
              <a:rPr lang="en-US" smtClean="0"/>
              <a:t>7/25/19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43E1-B2EB-4144-B738-015F96155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724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AF0F-26AF-4941-9E88-6A77AD29C175}" type="datetimeFigureOut">
              <a:rPr lang="en-US" smtClean="0"/>
              <a:t>7/25/19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43E1-B2EB-4144-B738-015F96155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428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AF0F-26AF-4941-9E88-6A77AD29C175}" type="datetimeFigureOut">
              <a:rPr lang="en-US" smtClean="0"/>
              <a:t>7/25/19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43E1-B2EB-4144-B738-015F96155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93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AF0F-26AF-4941-9E88-6A77AD29C175}" type="datetimeFigureOut">
              <a:rPr lang="en-US" smtClean="0"/>
              <a:t>7/25/19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43E1-B2EB-4144-B738-015F96155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003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AF0F-26AF-4941-9E88-6A77AD29C175}" type="datetimeFigureOut">
              <a:rPr lang="en-US" smtClean="0"/>
              <a:t>7/25/19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43E1-B2EB-4144-B738-015F96155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670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EAF0F-26AF-4941-9E88-6A77AD29C175}" type="datetimeFigureOut">
              <a:rPr lang="en-US" smtClean="0"/>
              <a:t>7/25/19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343E1-B2EB-4144-B738-015F96155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999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7DCD43-48B3-3A4C-A2E7-5709FC8F5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48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F42CCC-9FA1-0D4C-B7D2-6E47DF121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3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839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F3D952-FD1C-9541-B0A8-5BFBFF1F5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8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67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1DC30B-5A76-C04A-8BF5-8C217898C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8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114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73FE00-559D-874D-A7C4-9E3F2E328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738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015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8E4AEA-EEBF-0048-A0DF-780ACBF84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9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76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66D15B-3193-7B46-8E5D-3DC11E40A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837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07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0A2B1A-9067-1748-A5E5-782DA2B4A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40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813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6B3476-302C-F047-8BAF-01D0FFFDE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373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CA3E9B-5B56-304D-B403-6256781BE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91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B5DDBC-DD3C-E049-BC67-4AEE9E2D6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90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22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4A0AEE-1427-F046-8F98-BF1F1A595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92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E7310E-F549-1D44-A29C-1D7D6163D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89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1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001993-FC32-D448-A7DF-1C82C010E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89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95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5F2B1-8FBD-8943-B583-61B757BDF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041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69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7DB04C-73E3-6D42-822B-06F63AC9E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90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26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93DC7D-4846-CE40-9E88-F6206D9B6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78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458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B0D7B4-D91D-4045-8766-A63C5B9C2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287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B2E044-253E-3D41-BA67-317BDDBF2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7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85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FDD049-1DF2-3547-B8DC-63DC9E359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7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3780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A87CDE-E9F8-9C4D-808D-C3B71033A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88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266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0CD3A3-E690-3545-8619-57C2FA025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4938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FCE800-28C6-A545-8912-4054E7F67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491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8DD8AF-FC2E-9145-AC46-7E54E56AC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89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55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0</Words>
  <Application>Microsoft Macintosh PowerPoint</Application>
  <PresentationFormat>On-screen Show (4:3)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Hira Sohaib</dc:creator>
  <cp:lastModifiedBy>Hira Sohaib</cp:lastModifiedBy>
  <cp:revision>4</cp:revision>
  <dcterms:created xsi:type="dcterms:W3CDTF">2019-07-25T19:51:26Z</dcterms:created>
  <dcterms:modified xsi:type="dcterms:W3CDTF">2019-07-25T21:56:00Z</dcterms:modified>
</cp:coreProperties>
</file>