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41"/>
    <p:restoredTop sz="94622"/>
  </p:normalViewPr>
  <p:slideViewPr>
    <p:cSldViewPr snapToGrid="0" snapToObjects="1">
      <p:cViewPr varScale="1">
        <p:scale>
          <a:sx n="80" d="100"/>
          <a:sy n="80" d="100"/>
        </p:scale>
        <p:origin x="160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1F7D0-F1B4-604B-A8E0-40550C322F5B}" type="datetimeFigureOut">
              <a:rPr lang="en-US" smtClean="0"/>
              <a:t>8/1/19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3118B-E45E-B84A-8CE1-7B6F3D3E8F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9043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1F7D0-F1B4-604B-A8E0-40550C322F5B}" type="datetimeFigureOut">
              <a:rPr lang="en-US" smtClean="0"/>
              <a:t>8/1/19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3118B-E45E-B84A-8CE1-7B6F3D3E8F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12250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1F7D0-F1B4-604B-A8E0-40550C322F5B}" type="datetimeFigureOut">
              <a:rPr lang="en-US" smtClean="0"/>
              <a:t>8/1/19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3118B-E45E-B84A-8CE1-7B6F3D3E8F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64364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1F7D0-F1B4-604B-A8E0-40550C322F5B}" type="datetimeFigureOut">
              <a:rPr lang="en-US" smtClean="0"/>
              <a:t>8/1/19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3118B-E45E-B84A-8CE1-7B6F3D3E8F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25007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1F7D0-F1B4-604B-A8E0-40550C322F5B}" type="datetimeFigureOut">
              <a:rPr lang="en-US" smtClean="0"/>
              <a:t>8/1/19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3118B-E45E-B84A-8CE1-7B6F3D3E8F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43694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1F7D0-F1B4-604B-A8E0-40550C322F5B}" type="datetimeFigureOut">
              <a:rPr lang="en-US" smtClean="0"/>
              <a:t>8/1/19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3118B-E45E-B84A-8CE1-7B6F3D3E8F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35154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1F7D0-F1B4-604B-A8E0-40550C322F5B}" type="datetimeFigureOut">
              <a:rPr lang="en-US" smtClean="0"/>
              <a:t>8/1/19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3118B-E45E-B84A-8CE1-7B6F3D3E8F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24504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1F7D0-F1B4-604B-A8E0-40550C322F5B}" type="datetimeFigureOut">
              <a:rPr lang="en-US" smtClean="0"/>
              <a:t>8/1/19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3118B-E45E-B84A-8CE1-7B6F3D3E8F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47376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1F7D0-F1B4-604B-A8E0-40550C322F5B}" type="datetimeFigureOut">
              <a:rPr lang="en-US" smtClean="0"/>
              <a:t>8/1/19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3118B-E45E-B84A-8CE1-7B6F3D3E8F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34477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1F7D0-F1B4-604B-A8E0-40550C322F5B}" type="datetimeFigureOut">
              <a:rPr lang="en-US" smtClean="0"/>
              <a:t>8/1/19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3118B-E45E-B84A-8CE1-7B6F3D3E8F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13533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1F7D0-F1B4-604B-A8E0-40550C322F5B}" type="datetimeFigureOut">
              <a:rPr lang="en-US" smtClean="0"/>
              <a:t>8/1/19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3118B-E45E-B84A-8CE1-7B6F3D3E8F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09029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21F7D0-F1B4-604B-A8E0-40550C322F5B}" type="datetimeFigureOut">
              <a:rPr lang="en-US" smtClean="0"/>
              <a:t>8/1/19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D3118B-E45E-B84A-8CE1-7B6F3D3E8F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2953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2E6F68E-C4E2-9E44-B532-F487CFCDC2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87068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CAE135C-7AB6-FB4B-B006-F2C9ED3412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4000" cy="6903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58807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1456738-3481-C54E-A9A7-E638D946FB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16455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282AF88-B045-2346-BF27-7A93FFE47A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76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7441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1D60BCF-BB9C-7844-AA13-7E8B933333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65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51774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DFCE07B-4E35-AB4C-B517-0FC5282DC0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6884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62884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FB1B586-591A-2F49-892A-AAEBE1262D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9144000" cy="6880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15198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4E669C0-BB6A-9D47-A924-F04E73C048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188"/>
            <a:ext cx="9144000" cy="6846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75178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DFD2482-1DA8-034B-AF25-A84F42090C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915393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54652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38</TotalTime>
  <Words>0</Words>
  <Application>Microsoft Macintosh PowerPoint</Application>
  <PresentationFormat>On-screen Show (4:3)</PresentationFormat>
  <Paragraphs>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Hira Sohaib</dc:creator>
  <cp:lastModifiedBy>Hira Sohaib</cp:lastModifiedBy>
  <cp:revision>3</cp:revision>
  <dcterms:created xsi:type="dcterms:W3CDTF">2019-08-01T21:45:40Z</dcterms:created>
  <dcterms:modified xsi:type="dcterms:W3CDTF">2019-08-01T22:24:36Z</dcterms:modified>
</cp:coreProperties>
</file>