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/>
    <p:restoredTop sz="94622"/>
  </p:normalViewPr>
  <p:slideViewPr>
    <p:cSldViewPr snapToGrid="0" snapToObjects="1">
      <p:cViewPr varScale="1">
        <p:scale>
          <a:sx n="80" d="100"/>
          <a:sy n="80" d="100"/>
        </p:scale>
        <p:origin x="1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6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9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1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0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28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3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2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1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4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160A1-4795-1A4A-B124-57B923449FE8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FAEA8-FCF3-1F4C-99C9-17DC48BF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14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5BA991-DAFB-DE43-984C-1CCFE9249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39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2F74F-6BE5-1B4C-A9E3-FA5111BE4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1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A7F419-6328-174A-9694-1C4F13180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4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A3CF34-5D15-ED4B-BCC2-77C4195CF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74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7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32053A-0DA3-AD4E-84BA-F1718ADD4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86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8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39493E-82CD-7140-898B-DA03444DB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6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C505E0-3CAD-B34C-B07C-D285C2BF4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96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7671EB-0646-1349-AE23-157DCC88B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2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93F0B-0A09-7F4F-9EB5-11303C867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3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2C9877-2820-BE4D-AEE4-B5DD9705A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93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93C8C-BBDE-9042-90F8-B27128365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61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4F54CB-4CAC-C047-9F3E-945CF56D5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30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9FEBBA-93D6-EC40-B695-5A1341CFC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74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19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1FEFE4-5EC8-E14E-B961-8E902FA3D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83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Macintosh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2</cp:revision>
  <dcterms:created xsi:type="dcterms:W3CDTF">2019-08-27T07:45:24Z</dcterms:created>
  <dcterms:modified xsi:type="dcterms:W3CDTF">2019-08-27T07:54:00Z</dcterms:modified>
</cp:coreProperties>
</file>